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86" r:id="rId1"/>
  </p:sldMasterIdLst>
  <p:notesMasterIdLst>
    <p:notesMasterId r:id="rId3"/>
  </p:notesMasterIdLst>
  <p:sldIdLst>
    <p:sldId id="292" r:id="rId2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813B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D03FBE9-4663-458E-BA5C-4A7FF23F1AF2}">
  <a:tblStyle styleId="{FD03FBE9-4663-458E-BA5C-4A7FF23F1AF2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BF5"/>
          </a:solidFill>
        </a:fill>
      </a:tcStyle>
    </a:wholeTbl>
    <a:band1H>
      <a:tcTxStyle b="off" i="off"/>
      <a:tcStyle>
        <a:tcBdr/>
        <a:fill>
          <a:solidFill>
            <a:srgbClr val="CDD4EA"/>
          </a:solidFill>
        </a:fill>
      </a:tcStyle>
    </a:band1H>
    <a:band2H>
      <a:tcTxStyle b="off" i="off"/>
      <a:tcStyle>
        <a:tcBdr/>
      </a:tcStyle>
    </a:band2H>
    <a:band1V>
      <a:tcTxStyle b="off" i="off"/>
      <a:tcStyle>
        <a:tcBdr/>
        <a:fill>
          <a:solidFill>
            <a:srgbClr val="CDD4EA"/>
          </a:solidFill>
        </a:fill>
      </a:tcStyle>
    </a:band1V>
    <a:band2V>
      <a:tcTxStyle b="off" i="off"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  <a:tblStyle styleId="{F5B85925-3A76-495D-8D10-A4623BC15C54}" styleName="Table_1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  <a:tblStyle styleId="{69C7853C-536D-4A76-A0AE-DD22124D55A5}" styleName="テーマ スタイル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896"/>
    <p:restoredTop sz="94700"/>
  </p:normalViewPr>
  <p:slideViewPr>
    <p:cSldViewPr snapToGrid="0" snapToObjects="1">
      <p:cViewPr varScale="1">
        <p:scale>
          <a:sx n="202" d="100"/>
          <a:sy n="202" d="100"/>
        </p:scale>
        <p:origin x="39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0E7E4E-C48B-1847-8494-EBB449680C99}" type="doc">
      <dgm:prSet loTypeId="urn:microsoft.com/office/officeart/2008/layout/HorizontalMultiLevelHierarchy" loCatId="" qsTypeId="urn:microsoft.com/office/officeart/2005/8/quickstyle/simple2" qsCatId="simple" csTypeId="urn:microsoft.com/office/officeart/2005/8/colors/accent0_1" csCatId="mainScheme" phldr="1"/>
      <dgm:spPr/>
      <dgm:t>
        <a:bodyPr/>
        <a:lstStyle/>
        <a:p>
          <a:endParaRPr kumimoji="1" lang="ja-JP" altLang="en-US"/>
        </a:p>
      </dgm:t>
    </dgm:pt>
    <dgm:pt modelId="{61A6A2E7-E5A7-AF4C-BB90-41850621AA16}">
      <dgm:prSet phldrT="[テキスト]" custT="1"/>
      <dgm:spPr/>
      <dgm:t>
        <a:bodyPr/>
        <a:lstStyle/>
        <a:p>
          <a:endParaRPr kumimoji="1" lang="en-US" altLang="ja-JP" sz="2000" dirty="0">
            <a:latin typeface="Meiryo" panose="020B0604030504040204" pitchFamily="34" charset="-128"/>
            <a:ea typeface="Meiryo" panose="020B0604030504040204" pitchFamily="34" charset="-128"/>
          </a:endParaRPr>
        </a:p>
      </dgm:t>
    </dgm:pt>
    <dgm:pt modelId="{9F523BF1-8D4E-0D4F-B773-3CF3B44D62D8}" type="parTrans" cxnId="{87D001BB-0F2A-A848-B97C-44DCB2F70E79}">
      <dgm:prSet/>
      <dgm:spPr/>
      <dgm:t>
        <a:bodyPr/>
        <a:lstStyle/>
        <a:p>
          <a:endParaRPr kumimoji="1" lang="ja-JP" altLang="en-US"/>
        </a:p>
      </dgm:t>
    </dgm:pt>
    <dgm:pt modelId="{31BB8A41-C4C5-254A-918E-53CAE92B8078}" type="sibTrans" cxnId="{87D001BB-0F2A-A848-B97C-44DCB2F70E79}">
      <dgm:prSet/>
      <dgm:spPr/>
      <dgm:t>
        <a:bodyPr/>
        <a:lstStyle/>
        <a:p>
          <a:endParaRPr kumimoji="1" lang="ja-JP" altLang="en-US"/>
        </a:p>
      </dgm:t>
    </dgm:pt>
    <dgm:pt modelId="{DD85EB16-D3A7-9B46-88FD-4435668058BA}">
      <dgm:prSet phldrT="[テキスト]" custT="1"/>
      <dgm:spPr/>
      <dgm:t>
        <a:bodyPr/>
        <a:lstStyle/>
        <a:p>
          <a:r>
            <a:rPr kumimoji="1" lang="en-US" altLang="ja-JP" sz="2000" dirty="0">
              <a:latin typeface="Meiryo" panose="020B0604030504040204" pitchFamily="34" charset="-128"/>
              <a:ea typeface="Meiryo" panose="020B0604030504040204" pitchFamily="34" charset="-128"/>
            </a:rPr>
            <a:t> </a:t>
          </a:r>
          <a:endParaRPr kumimoji="1" lang="ja-JP" altLang="en-US" sz="2000">
            <a:latin typeface="Meiryo" panose="020B0604030504040204" pitchFamily="34" charset="-128"/>
            <a:ea typeface="Meiryo" panose="020B0604030504040204" pitchFamily="34" charset="-128"/>
          </a:endParaRPr>
        </a:p>
      </dgm:t>
    </dgm:pt>
    <dgm:pt modelId="{62E104E2-4773-7C49-B886-427F4ECABA06}" type="parTrans" cxnId="{486EC20E-8C74-024C-9FE7-875AC6CC6F8C}">
      <dgm:prSet/>
      <dgm:spPr/>
      <dgm:t>
        <a:bodyPr/>
        <a:lstStyle/>
        <a:p>
          <a:endParaRPr kumimoji="1" lang="ja-JP" altLang="en-US"/>
        </a:p>
      </dgm:t>
    </dgm:pt>
    <dgm:pt modelId="{73EE4E34-08C4-FC45-95EA-BDA24DC7C98B}" type="sibTrans" cxnId="{486EC20E-8C74-024C-9FE7-875AC6CC6F8C}">
      <dgm:prSet/>
      <dgm:spPr/>
      <dgm:t>
        <a:bodyPr/>
        <a:lstStyle/>
        <a:p>
          <a:endParaRPr kumimoji="1" lang="ja-JP" altLang="en-US"/>
        </a:p>
      </dgm:t>
    </dgm:pt>
    <dgm:pt modelId="{EBA5F851-F132-D345-9F5F-E848EF5ACF8B}">
      <dgm:prSet phldrT="[テキスト]" custT="1"/>
      <dgm:spPr/>
      <dgm:t>
        <a:bodyPr/>
        <a:lstStyle/>
        <a:p>
          <a:r>
            <a:rPr kumimoji="1" lang="en-US" altLang="ja-JP" sz="2000" dirty="0">
              <a:latin typeface="Meiryo" panose="020B0604030504040204" pitchFamily="34" charset="-128"/>
              <a:ea typeface="Meiryo" panose="020B0604030504040204" pitchFamily="34" charset="-128"/>
            </a:rPr>
            <a:t> </a:t>
          </a:r>
          <a:endParaRPr kumimoji="1" lang="ja-JP" altLang="en-US" sz="2000">
            <a:latin typeface="Meiryo" panose="020B0604030504040204" pitchFamily="34" charset="-128"/>
            <a:ea typeface="Meiryo" panose="020B0604030504040204" pitchFamily="34" charset="-128"/>
          </a:endParaRPr>
        </a:p>
      </dgm:t>
    </dgm:pt>
    <dgm:pt modelId="{0FFFFC15-1C51-C74E-AE4D-DF12585D6BF9}" type="parTrans" cxnId="{8674C870-2636-A449-8D75-8EE3B575707A}">
      <dgm:prSet/>
      <dgm:spPr/>
      <dgm:t>
        <a:bodyPr/>
        <a:lstStyle/>
        <a:p>
          <a:endParaRPr kumimoji="1" lang="ja-JP" altLang="en-US"/>
        </a:p>
      </dgm:t>
    </dgm:pt>
    <dgm:pt modelId="{435C9703-D19C-0C45-B215-BB3903183C1E}" type="sibTrans" cxnId="{8674C870-2636-A449-8D75-8EE3B575707A}">
      <dgm:prSet/>
      <dgm:spPr/>
      <dgm:t>
        <a:bodyPr/>
        <a:lstStyle/>
        <a:p>
          <a:endParaRPr kumimoji="1" lang="ja-JP" altLang="en-US"/>
        </a:p>
      </dgm:t>
    </dgm:pt>
    <dgm:pt modelId="{4ADB4DAD-D398-144F-939A-FA02FDF0A283}">
      <dgm:prSet phldrT="[テキスト]" custT="1"/>
      <dgm:spPr/>
      <dgm:t>
        <a:bodyPr/>
        <a:lstStyle/>
        <a:p>
          <a:endParaRPr kumimoji="1" lang="ja-JP" altLang="en-US" sz="2000">
            <a:latin typeface="Meiryo" panose="020B0604030504040204" pitchFamily="34" charset="-128"/>
            <a:ea typeface="Meiryo" panose="020B0604030504040204" pitchFamily="34" charset="-128"/>
          </a:endParaRPr>
        </a:p>
      </dgm:t>
    </dgm:pt>
    <dgm:pt modelId="{731E4C12-E5D9-144C-A6D0-592E5EFE5F8F}" type="sibTrans" cxnId="{29E290E3-E153-744D-B39C-C36346C6CC1C}">
      <dgm:prSet/>
      <dgm:spPr/>
      <dgm:t>
        <a:bodyPr/>
        <a:lstStyle/>
        <a:p>
          <a:endParaRPr kumimoji="1" lang="ja-JP" altLang="en-US"/>
        </a:p>
      </dgm:t>
    </dgm:pt>
    <dgm:pt modelId="{E9FB647D-B651-6D45-B469-1B857EC5144B}" type="parTrans" cxnId="{29E290E3-E153-744D-B39C-C36346C6CC1C}">
      <dgm:prSet/>
      <dgm:spPr/>
      <dgm:t>
        <a:bodyPr/>
        <a:lstStyle/>
        <a:p>
          <a:endParaRPr kumimoji="1" lang="ja-JP" altLang="en-US"/>
        </a:p>
      </dgm:t>
    </dgm:pt>
    <dgm:pt modelId="{47D34141-D959-4941-B0FA-1D139EC2C4B3}" type="pres">
      <dgm:prSet presAssocID="{1F0E7E4E-C48B-1847-8494-EBB449680C99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D662B5B4-ECF6-D24F-BAE3-79A605861504}" type="pres">
      <dgm:prSet presAssocID="{4ADB4DAD-D398-144F-939A-FA02FDF0A283}" presName="root1" presStyleCnt="0"/>
      <dgm:spPr/>
    </dgm:pt>
    <dgm:pt modelId="{F1B11567-F5D5-824D-BCB2-DBD208607329}" type="pres">
      <dgm:prSet presAssocID="{4ADB4DAD-D398-144F-939A-FA02FDF0A283}" presName="LevelOneTextNode" presStyleLbl="node0" presStyleIdx="0" presStyleCnt="1">
        <dgm:presLayoutVars>
          <dgm:chPref val="3"/>
        </dgm:presLayoutVars>
      </dgm:prSet>
      <dgm:spPr/>
    </dgm:pt>
    <dgm:pt modelId="{F213EF48-C19C-A045-ACB4-5FCC741EBC16}" type="pres">
      <dgm:prSet presAssocID="{4ADB4DAD-D398-144F-939A-FA02FDF0A283}" presName="level2hierChild" presStyleCnt="0"/>
      <dgm:spPr/>
    </dgm:pt>
    <dgm:pt modelId="{C52DC30B-E1C3-BA43-8629-1C7759F7D6DA}" type="pres">
      <dgm:prSet presAssocID="{9F523BF1-8D4E-0D4F-B773-3CF3B44D62D8}" presName="conn2-1" presStyleLbl="parChTrans1D2" presStyleIdx="0" presStyleCnt="3"/>
      <dgm:spPr/>
    </dgm:pt>
    <dgm:pt modelId="{3325FB71-6826-E743-8370-57F06DEFF74B}" type="pres">
      <dgm:prSet presAssocID="{9F523BF1-8D4E-0D4F-B773-3CF3B44D62D8}" presName="connTx" presStyleLbl="parChTrans1D2" presStyleIdx="0" presStyleCnt="3"/>
      <dgm:spPr/>
    </dgm:pt>
    <dgm:pt modelId="{7978571E-6C09-7049-A957-F9FFF49213DF}" type="pres">
      <dgm:prSet presAssocID="{61A6A2E7-E5A7-AF4C-BB90-41850621AA16}" presName="root2" presStyleCnt="0"/>
      <dgm:spPr/>
    </dgm:pt>
    <dgm:pt modelId="{9ED33069-9309-A64F-9A8A-86C33B6C3FAF}" type="pres">
      <dgm:prSet presAssocID="{61A6A2E7-E5A7-AF4C-BB90-41850621AA16}" presName="LevelTwoTextNode" presStyleLbl="node2" presStyleIdx="0" presStyleCnt="3" custScaleX="243390" custScaleY="149567">
        <dgm:presLayoutVars>
          <dgm:chPref val="3"/>
        </dgm:presLayoutVars>
      </dgm:prSet>
      <dgm:spPr/>
    </dgm:pt>
    <dgm:pt modelId="{EE94E660-D604-A54D-960C-277D0038E592}" type="pres">
      <dgm:prSet presAssocID="{61A6A2E7-E5A7-AF4C-BB90-41850621AA16}" presName="level3hierChild" presStyleCnt="0"/>
      <dgm:spPr/>
    </dgm:pt>
    <dgm:pt modelId="{8DABC634-D8A1-4643-91C1-90D86A31E663}" type="pres">
      <dgm:prSet presAssocID="{62E104E2-4773-7C49-B886-427F4ECABA06}" presName="conn2-1" presStyleLbl="parChTrans1D2" presStyleIdx="1" presStyleCnt="3"/>
      <dgm:spPr/>
    </dgm:pt>
    <dgm:pt modelId="{491D6AAD-4DEC-3E44-A41E-92A213B2DC08}" type="pres">
      <dgm:prSet presAssocID="{62E104E2-4773-7C49-B886-427F4ECABA06}" presName="connTx" presStyleLbl="parChTrans1D2" presStyleIdx="1" presStyleCnt="3"/>
      <dgm:spPr/>
    </dgm:pt>
    <dgm:pt modelId="{E5E6630B-BF37-BE46-BC08-3B226A52BF3F}" type="pres">
      <dgm:prSet presAssocID="{DD85EB16-D3A7-9B46-88FD-4435668058BA}" presName="root2" presStyleCnt="0"/>
      <dgm:spPr/>
    </dgm:pt>
    <dgm:pt modelId="{B214669B-BDFD-B348-9992-0BB64B9B9886}" type="pres">
      <dgm:prSet presAssocID="{DD85EB16-D3A7-9B46-88FD-4435668058BA}" presName="LevelTwoTextNode" presStyleLbl="node2" presStyleIdx="1" presStyleCnt="3" custScaleX="243390" custScaleY="140933">
        <dgm:presLayoutVars>
          <dgm:chPref val="3"/>
        </dgm:presLayoutVars>
      </dgm:prSet>
      <dgm:spPr/>
    </dgm:pt>
    <dgm:pt modelId="{6BE1EF9D-07AE-BF4F-9B53-9F01100BD123}" type="pres">
      <dgm:prSet presAssocID="{DD85EB16-D3A7-9B46-88FD-4435668058BA}" presName="level3hierChild" presStyleCnt="0"/>
      <dgm:spPr/>
    </dgm:pt>
    <dgm:pt modelId="{5EEDB3E0-FA61-E14E-9196-302D89260B73}" type="pres">
      <dgm:prSet presAssocID="{0FFFFC15-1C51-C74E-AE4D-DF12585D6BF9}" presName="conn2-1" presStyleLbl="parChTrans1D2" presStyleIdx="2" presStyleCnt="3"/>
      <dgm:spPr/>
    </dgm:pt>
    <dgm:pt modelId="{D745CAAB-982F-5B42-BEB9-ADB1FFD8098A}" type="pres">
      <dgm:prSet presAssocID="{0FFFFC15-1C51-C74E-AE4D-DF12585D6BF9}" presName="connTx" presStyleLbl="parChTrans1D2" presStyleIdx="2" presStyleCnt="3"/>
      <dgm:spPr/>
    </dgm:pt>
    <dgm:pt modelId="{5DCD6CE6-0FFB-9E49-9C03-017469258079}" type="pres">
      <dgm:prSet presAssocID="{EBA5F851-F132-D345-9F5F-E848EF5ACF8B}" presName="root2" presStyleCnt="0"/>
      <dgm:spPr/>
    </dgm:pt>
    <dgm:pt modelId="{7044E41E-7B41-6A47-ABAB-C07AC7ADA010}" type="pres">
      <dgm:prSet presAssocID="{EBA5F851-F132-D345-9F5F-E848EF5ACF8B}" presName="LevelTwoTextNode" presStyleLbl="node2" presStyleIdx="2" presStyleCnt="3" custScaleX="243390" custScaleY="144074">
        <dgm:presLayoutVars>
          <dgm:chPref val="3"/>
        </dgm:presLayoutVars>
      </dgm:prSet>
      <dgm:spPr/>
    </dgm:pt>
    <dgm:pt modelId="{21B57371-33ED-6A4B-BCCC-CB94EC54078A}" type="pres">
      <dgm:prSet presAssocID="{EBA5F851-F132-D345-9F5F-E848EF5ACF8B}" presName="level3hierChild" presStyleCnt="0"/>
      <dgm:spPr/>
    </dgm:pt>
  </dgm:ptLst>
  <dgm:cxnLst>
    <dgm:cxn modelId="{486EC20E-8C74-024C-9FE7-875AC6CC6F8C}" srcId="{4ADB4DAD-D398-144F-939A-FA02FDF0A283}" destId="{DD85EB16-D3A7-9B46-88FD-4435668058BA}" srcOrd="1" destOrd="0" parTransId="{62E104E2-4773-7C49-B886-427F4ECABA06}" sibTransId="{73EE4E34-08C4-FC45-95EA-BDA24DC7C98B}"/>
    <dgm:cxn modelId="{32FE4E15-1867-9145-897A-9658EFF4BBA3}" type="presOf" srcId="{61A6A2E7-E5A7-AF4C-BB90-41850621AA16}" destId="{9ED33069-9309-A64F-9A8A-86C33B6C3FAF}" srcOrd="0" destOrd="0" presId="urn:microsoft.com/office/officeart/2008/layout/HorizontalMultiLevelHierarchy"/>
    <dgm:cxn modelId="{E155FB1C-1739-DB48-AAEB-7C52AFB1D8D3}" type="presOf" srcId="{0FFFFC15-1C51-C74E-AE4D-DF12585D6BF9}" destId="{5EEDB3E0-FA61-E14E-9196-302D89260B73}" srcOrd="0" destOrd="0" presId="urn:microsoft.com/office/officeart/2008/layout/HorizontalMultiLevelHierarchy"/>
    <dgm:cxn modelId="{9F7BAE3F-B5DF-B448-8C4A-AE1F875E65C9}" type="presOf" srcId="{1F0E7E4E-C48B-1847-8494-EBB449680C99}" destId="{47D34141-D959-4941-B0FA-1D139EC2C4B3}" srcOrd="0" destOrd="0" presId="urn:microsoft.com/office/officeart/2008/layout/HorizontalMultiLevelHierarchy"/>
    <dgm:cxn modelId="{8674C870-2636-A449-8D75-8EE3B575707A}" srcId="{4ADB4DAD-D398-144F-939A-FA02FDF0A283}" destId="{EBA5F851-F132-D345-9F5F-E848EF5ACF8B}" srcOrd="2" destOrd="0" parTransId="{0FFFFC15-1C51-C74E-AE4D-DF12585D6BF9}" sibTransId="{435C9703-D19C-0C45-B215-BB3903183C1E}"/>
    <dgm:cxn modelId="{AB7E7A80-C0E0-5542-A781-E6779796E62A}" type="presOf" srcId="{62E104E2-4773-7C49-B886-427F4ECABA06}" destId="{491D6AAD-4DEC-3E44-A41E-92A213B2DC08}" srcOrd="1" destOrd="0" presId="urn:microsoft.com/office/officeart/2008/layout/HorizontalMultiLevelHierarchy"/>
    <dgm:cxn modelId="{0E8CA689-81AA-9845-A37B-9FA9EE09DFC5}" type="presOf" srcId="{62E104E2-4773-7C49-B886-427F4ECABA06}" destId="{8DABC634-D8A1-4643-91C1-90D86A31E663}" srcOrd="0" destOrd="0" presId="urn:microsoft.com/office/officeart/2008/layout/HorizontalMultiLevelHierarchy"/>
    <dgm:cxn modelId="{D64EC595-D842-294C-8F1B-A095B912A7A5}" type="presOf" srcId="{9F523BF1-8D4E-0D4F-B773-3CF3B44D62D8}" destId="{C52DC30B-E1C3-BA43-8629-1C7759F7D6DA}" srcOrd="0" destOrd="0" presId="urn:microsoft.com/office/officeart/2008/layout/HorizontalMultiLevelHierarchy"/>
    <dgm:cxn modelId="{5132409D-B0F6-FF42-83EC-AE1EC995C97E}" type="presOf" srcId="{0FFFFC15-1C51-C74E-AE4D-DF12585D6BF9}" destId="{D745CAAB-982F-5B42-BEB9-ADB1FFD8098A}" srcOrd="1" destOrd="0" presId="urn:microsoft.com/office/officeart/2008/layout/HorizontalMultiLevelHierarchy"/>
    <dgm:cxn modelId="{87D001BB-0F2A-A848-B97C-44DCB2F70E79}" srcId="{4ADB4DAD-D398-144F-939A-FA02FDF0A283}" destId="{61A6A2E7-E5A7-AF4C-BB90-41850621AA16}" srcOrd="0" destOrd="0" parTransId="{9F523BF1-8D4E-0D4F-B773-3CF3B44D62D8}" sibTransId="{31BB8A41-C4C5-254A-918E-53CAE92B8078}"/>
    <dgm:cxn modelId="{199809D0-6C40-6C42-AA4E-97CF663BCF27}" type="presOf" srcId="{DD85EB16-D3A7-9B46-88FD-4435668058BA}" destId="{B214669B-BDFD-B348-9992-0BB64B9B9886}" srcOrd="0" destOrd="0" presId="urn:microsoft.com/office/officeart/2008/layout/HorizontalMultiLevelHierarchy"/>
    <dgm:cxn modelId="{29E290E3-E153-744D-B39C-C36346C6CC1C}" srcId="{1F0E7E4E-C48B-1847-8494-EBB449680C99}" destId="{4ADB4DAD-D398-144F-939A-FA02FDF0A283}" srcOrd="0" destOrd="0" parTransId="{E9FB647D-B651-6D45-B469-1B857EC5144B}" sibTransId="{731E4C12-E5D9-144C-A6D0-592E5EFE5F8F}"/>
    <dgm:cxn modelId="{39A897E6-7EB4-A546-A446-B7B2CEF67911}" type="presOf" srcId="{EBA5F851-F132-D345-9F5F-E848EF5ACF8B}" destId="{7044E41E-7B41-6A47-ABAB-C07AC7ADA010}" srcOrd="0" destOrd="0" presId="urn:microsoft.com/office/officeart/2008/layout/HorizontalMultiLevelHierarchy"/>
    <dgm:cxn modelId="{B341CFEA-B72D-5E4F-8D5D-E561AB239935}" type="presOf" srcId="{9F523BF1-8D4E-0D4F-B773-3CF3B44D62D8}" destId="{3325FB71-6826-E743-8370-57F06DEFF74B}" srcOrd="1" destOrd="0" presId="urn:microsoft.com/office/officeart/2008/layout/HorizontalMultiLevelHierarchy"/>
    <dgm:cxn modelId="{A31CF4FA-85F0-3348-8ABA-CF3A6DEE3D28}" type="presOf" srcId="{4ADB4DAD-D398-144F-939A-FA02FDF0A283}" destId="{F1B11567-F5D5-824D-BCB2-DBD208607329}" srcOrd="0" destOrd="0" presId="urn:microsoft.com/office/officeart/2008/layout/HorizontalMultiLevelHierarchy"/>
    <dgm:cxn modelId="{6D430E7C-DDA8-CC4E-AC5F-8BF6FC8160CA}" type="presParOf" srcId="{47D34141-D959-4941-B0FA-1D139EC2C4B3}" destId="{D662B5B4-ECF6-D24F-BAE3-79A605861504}" srcOrd="0" destOrd="0" presId="urn:microsoft.com/office/officeart/2008/layout/HorizontalMultiLevelHierarchy"/>
    <dgm:cxn modelId="{1F232AA0-8D0A-E84B-870D-F55E2FA6B6E0}" type="presParOf" srcId="{D662B5B4-ECF6-D24F-BAE3-79A605861504}" destId="{F1B11567-F5D5-824D-BCB2-DBD208607329}" srcOrd="0" destOrd="0" presId="urn:microsoft.com/office/officeart/2008/layout/HorizontalMultiLevelHierarchy"/>
    <dgm:cxn modelId="{C31FF8E5-8F96-084E-B874-38F02D07CF31}" type="presParOf" srcId="{D662B5B4-ECF6-D24F-BAE3-79A605861504}" destId="{F213EF48-C19C-A045-ACB4-5FCC741EBC16}" srcOrd="1" destOrd="0" presId="urn:microsoft.com/office/officeart/2008/layout/HorizontalMultiLevelHierarchy"/>
    <dgm:cxn modelId="{949BAC2C-C485-594B-9146-8A3B80740859}" type="presParOf" srcId="{F213EF48-C19C-A045-ACB4-5FCC741EBC16}" destId="{C52DC30B-E1C3-BA43-8629-1C7759F7D6DA}" srcOrd="0" destOrd="0" presId="urn:microsoft.com/office/officeart/2008/layout/HorizontalMultiLevelHierarchy"/>
    <dgm:cxn modelId="{2D35009D-5F83-DC49-A353-4474A7FA508B}" type="presParOf" srcId="{C52DC30B-E1C3-BA43-8629-1C7759F7D6DA}" destId="{3325FB71-6826-E743-8370-57F06DEFF74B}" srcOrd="0" destOrd="0" presId="urn:microsoft.com/office/officeart/2008/layout/HorizontalMultiLevelHierarchy"/>
    <dgm:cxn modelId="{0A6A6ACB-BD7C-4346-A91F-DD26C3283A1C}" type="presParOf" srcId="{F213EF48-C19C-A045-ACB4-5FCC741EBC16}" destId="{7978571E-6C09-7049-A957-F9FFF49213DF}" srcOrd="1" destOrd="0" presId="urn:microsoft.com/office/officeart/2008/layout/HorizontalMultiLevelHierarchy"/>
    <dgm:cxn modelId="{0C447F4B-A059-CF48-84F1-1AD0AD7DCCB0}" type="presParOf" srcId="{7978571E-6C09-7049-A957-F9FFF49213DF}" destId="{9ED33069-9309-A64F-9A8A-86C33B6C3FAF}" srcOrd="0" destOrd="0" presId="urn:microsoft.com/office/officeart/2008/layout/HorizontalMultiLevelHierarchy"/>
    <dgm:cxn modelId="{A5908C45-7E3E-6744-8500-03D5F295D518}" type="presParOf" srcId="{7978571E-6C09-7049-A957-F9FFF49213DF}" destId="{EE94E660-D604-A54D-960C-277D0038E592}" srcOrd="1" destOrd="0" presId="urn:microsoft.com/office/officeart/2008/layout/HorizontalMultiLevelHierarchy"/>
    <dgm:cxn modelId="{7D7A4478-C7C1-2B49-9B9A-D921AF1919A7}" type="presParOf" srcId="{F213EF48-C19C-A045-ACB4-5FCC741EBC16}" destId="{8DABC634-D8A1-4643-91C1-90D86A31E663}" srcOrd="2" destOrd="0" presId="urn:microsoft.com/office/officeart/2008/layout/HorizontalMultiLevelHierarchy"/>
    <dgm:cxn modelId="{670E7449-1AE7-EC43-A7EB-CD2A66D70435}" type="presParOf" srcId="{8DABC634-D8A1-4643-91C1-90D86A31E663}" destId="{491D6AAD-4DEC-3E44-A41E-92A213B2DC08}" srcOrd="0" destOrd="0" presId="urn:microsoft.com/office/officeart/2008/layout/HorizontalMultiLevelHierarchy"/>
    <dgm:cxn modelId="{19F88248-75E1-F94B-96CE-7FDD65143527}" type="presParOf" srcId="{F213EF48-C19C-A045-ACB4-5FCC741EBC16}" destId="{E5E6630B-BF37-BE46-BC08-3B226A52BF3F}" srcOrd="3" destOrd="0" presId="urn:microsoft.com/office/officeart/2008/layout/HorizontalMultiLevelHierarchy"/>
    <dgm:cxn modelId="{E8D37A15-D268-1C49-902C-5B3C33CC949B}" type="presParOf" srcId="{E5E6630B-BF37-BE46-BC08-3B226A52BF3F}" destId="{B214669B-BDFD-B348-9992-0BB64B9B9886}" srcOrd="0" destOrd="0" presId="urn:microsoft.com/office/officeart/2008/layout/HorizontalMultiLevelHierarchy"/>
    <dgm:cxn modelId="{8E165015-67F2-E54F-97F5-DF2B2DF0670C}" type="presParOf" srcId="{E5E6630B-BF37-BE46-BC08-3B226A52BF3F}" destId="{6BE1EF9D-07AE-BF4F-9B53-9F01100BD123}" srcOrd="1" destOrd="0" presId="urn:microsoft.com/office/officeart/2008/layout/HorizontalMultiLevelHierarchy"/>
    <dgm:cxn modelId="{3225B811-3FF0-6849-B221-46F1B671C8F0}" type="presParOf" srcId="{F213EF48-C19C-A045-ACB4-5FCC741EBC16}" destId="{5EEDB3E0-FA61-E14E-9196-302D89260B73}" srcOrd="4" destOrd="0" presId="urn:microsoft.com/office/officeart/2008/layout/HorizontalMultiLevelHierarchy"/>
    <dgm:cxn modelId="{82C7C2B3-6AFD-614E-85FD-57829E436B31}" type="presParOf" srcId="{5EEDB3E0-FA61-E14E-9196-302D89260B73}" destId="{D745CAAB-982F-5B42-BEB9-ADB1FFD8098A}" srcOrd="0" destOrd="0" presId="urn:microsoft.com/office/officeart/2008/layout/HorizontalMultiLevelHierarchy"/>
    <dgm:cxn modelId="{52BF9251-7829-8A43-AA6A-1C82D8DD30CF}" type="presParOf" srcId="{F213EF48-C19C-A045-ACB4-5FCC741EBC16}" destId="{5DCD6CE6-0FFB-9E49-9C03-017469258079}" srcOrd="5" destOrd="0" presId="urn:microsoft.com/office/officeart/2008/layout/HorizontalMultiLevelHierarchy"/>
    <dgm:cxn modelId="{CD613CD1-21F6-A04F-8AE3-DC071164BEAF}" type="presParOf" srcId="{5DCD6CE6-0FFB-9E49-9C03-017469258079}" destId="{7044E41E-7B41-6A47-ABAB-C07AC7ADA010}" srcOrd="0" destOrd="0" presId="urn:microsoft.com/office/officeart/2008/layout/HorizontalMultiLevelHierarchy"/>
    <dgm:cxn modelId="{7D476942-8FD0-7C4D-80D5-37444B6E77AB}" type="presParOf" srcId="{5DCD6CE6-0FFB-9E49-9C03-017469258079}" destId="{21B57371-33ED-6A4B-BCCC-CB94EC54078A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EDB3E0-FA61-E14E-9196-302D89260B73}">
      <dsp:nvSpPr>
        <dsp:cNvPr id="0" name=""/>
        <dsp:cNvSpPr/>
      </dsp:nvSpPr>
      <dsp:spPr>
        <a:xfrm>
          <a:off x="800665" y="2399487"/>
          <a:ext cx="523960" cy="13598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61980" y="0"/>
              </a:lnTo>
              <a:lnTo>
                <a:pt x="261980" y="1359820"/>
              </a:lnTo>
              <a:lnTo>
                <a:pt x="523960" y="1359820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500" kern="1200"/>
        </a:p>
      </dsp:txBody>
      <dsp:txXfrm>
        <a:off x="1026213" y="3042965"/>
        <a:ext cx="72863" cy="72863"/>
      </dsp:txXfrm>
    </dsp:sp>
    <dsp:sp modelId="{8DABC634-D8A1-4643-91C1-90D86A31E663}">
      <dsp:nvSpPr>
        <dsp:cNvPr id="0" name=""/>
        <dsp:cNvSpPr/>
      </dsp:nvSpPr>
      <dsp:spPr>
        <a:xfrm>
          <a:off x="800665" y="2353767"/>
          <a:ext cx="52396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61980" y="45720"/>
              </a:lnTo>
              <a:lnTo>
                <a:pt x="261980" y="67656"/>
              </a:lnTo>
              <a:lnTo>
                <a:pt x="523960" y="67656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500" kern="1200"/>
        </a:p>
      </dsp:txBody>
      <dsp:txXfrm>
        <a:off x="1049534" y="2386376"/>
        <a:ext cx="26220" cy="26220"/>
      </dsp:txXfrm>
    </dsp:sp>
    <dsp:sp modelId="{C52DC30B-E1C3-BA43-8629-1C7759F7D6DA}">
      <dsp:nvSpPr>
        <dsp:cNvPr id="0" name=""/>
        <dsp:cNvSpPr/>
      </dsp:nvSpPr>
      <dsp:spPr>
        <a:xfrm>
          <a:off x="800665" y="1061603"/>
          <a:ext cx="523960" cy="1337883"/>
        </a:xfrm>
        <a:custGeom>
          <a:avLst/>
          <a:gdLst/>
          <a:ahLst/>
          <a:cxnLst/>
          <a:rect l="0" t="0" r="0" b="0"/>
          <a:pathLst>
            <a:path>
              <a:moveTo>
                <a:pt x="0" y="1337883"/>
              </a:moveTo>
              <a:lnTo>
                <a:pt x="261980" y="1337883"/>
              </a:lnTo>
              <a:lnTo>
                <a:pt x="261980" y="0"/>
              </a:lnTo>
              <a:lnTo>
                <a:pt x="523960" y="0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500" kern="1200"/>
        </a:p>
      </dsp:txBody>
      <dsp:txXfrm>
        <a:off x="1026724" y="1694624"/>
        <a:ext cx="71841" cy="71841"/>
      </dsp:txXfrm>
    </dsp:sp>
    <dsp:sp modelId="{F1B11567-F5D5-824D-BCB2-DBD208607329}">
      <dsp:nvSpPr>
        <dsp:cNvPr id="0" name=""/>
        <dsp:cNvSpPr/>
      </dsp:nvSpPr>
      <dsp:spPr>
        <a:xfrm rot="16200000">
          <a:off x="-1700588" y="2000127"/>
          <a:ext cx="4203788" cy="79871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2000" kern="1200">
            <a:latin typeface="Meiryo" panose="020B0604030504040204" pitchFamily="34" charset="-128"/>
            <a:ea typeface="Meiryo" panose="020B0604030504040204" pitchFamily="34" charset="-128"/>
          </a:endParaRPr>
        </a:p>
      </dsp:txBody>
      <dsp:txXfrm>
        <a:off x="-1700588" y="2000127"/>
        <a:ext cx="4203788" cy="798719"/>
      </dsp:txXfrm>
    </dsp:sp>
    <dsp:sp modelId="{9ED33069-9309-A64F-9A8A-86C33B6C3FAF}">
      <dsp:nvSpPr>
        <dsp:cNvPr id="0" name=""/>
        <dsp:cNvSpPr/>
      </dsp:nvSpPr>
      <dsp:spPr>
        <a:xfrm>
          <a:off x="1324625" y="464292"/>
          <a:ext cx="6376334" cy="119462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en-US" altLang="ja-JP" sz="2000" kern="1200" dirty="0">
            <a:latin typeface="Meiryo" panose="020B0604030504040204" pitchFamily="34" charset="-128"/>
            <a:ea typeface="Meiryo" panose="020B0604030504040204" pitchFamily="34" charset="-128"/>
          </a:endParaRPr>
        </a:p>
      </dsp:txBody>
      <dsp:txXfrm>
        <a:off x="1324625" y="464292"/>
        <a:ext cx="6376334" cy="1194621"/>
      </dsp:txXfrm>
    </dsp:sp>
    <dsp:sp modelId="{B214669B-BDFD-B348-9992-0BB64B9B9886}">
      <dsp:nvSpPr>
        <dsp:cNvPr id="0" name=""/>
        <dsp:cNvSpPr/>
      </dsp:nvSpPr>
      <dsp:spPr>
        <a:xfrm>
          <a:off x="1324625" y="1858593"/>
          <a:ext cx="6376334" cy="112565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2000" kern="1200" dirty="0">
              <a:latin typeface="Meiryo" panose="020B0604030504040204" pitchFamily="34" charset="-128"/>
              <a:ea typeface="Meiryo" panose="020B0604030504040204" pitchFamily="34" charset="-128"/>
            </a:rPr>
            <a:t> </a:t>
          </a:r>
          <a:endParaRPr kumimoji="1" lang="ja-JP" altLang="en-US" sz="2000" kern="1200">
            <a:latin typeface="Meiryo" panose="020B0604030504040204" pitchFamily="34" charset="-128"/>
            <a:ea typeface="Meiryo" panose="020B0604030504040204" pitchFamily="34" charset="-128"/>
          </a:endParaRPr>
        </a:p>
      </dsp:txBody>
      <dsp:txXfrm>
        <a:off x="1324625" y="1858593"/>
        <a:ext cx="6376334" cy="1125659"/>
      </dsp:txXfrm>
    </dsp:sp>
    <dsp:sp modelId="{7044E41E-7B41-6A47-ABAB-C07AC7ADA010}">
      <dsp:nvSpPr>
        <dsp:cNvPr id="0" name=""/>
        <dsp:cNvSpPr/>
      </dsp:nvSpPr>
      <dsp:spPr>
        <a:xfrm>
          <a:off x="1324625" y="3183933"/>
          <a:ext cx="6376334" cy="115074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2000" kern="1200" dirty="0">
              <a:latin typeface="Meiryo" panose="020B0604030504040204" pitchFamily="34" charset="-128"/>
              <a:ea typeface="Meiryo" panose="020B0604030504040204" pitchFamily="34" charset="-128"/>
            </a:rPr>
            <a:t> </a:t>
          </a:r>
          <a:endParaRPr kumimoji="1" lang="ja-JP" altLang="en-US" sz="2000" kern="1200">
            <a:latin typeface="Meiryo" panose="020B0604030504040204" pitchFamily="34" charset="-128"/>
            <a:ea typeface="Meiryo" panose="020B0604030504040204" pitchFamily="34" charset="-128"/>
          </a:endParaRPr>
        </a:p>
      </dsp:txBody>
      <dsp:txXfrm>
        <a:off x="1324625" y="3183933"/>
        <a:ext cx="6376334" cy="11507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ja-JP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コンテンツ" userDrawn="1">
  <p:cSld name="タイトルとコンテンツ"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9559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、テキスト、コンテンツ" userDrawn="1">
  <p:cSld name="タイトル、テキスト、コンテンツ"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95978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セクション見出し" userDrawn="1">
  <p:cSld name="セクション見出し"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95049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つのコンテンツ" userDrawn="1">
  <p:cSld name="2 つのコンテンツ"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89858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userDrawn="1">
  <p:cSld name="比較"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8647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&#10;コンテンツ" userDrawn="1">
  <p:cSld name="タイトル付きの&#10;コンテンツ"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29498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6"/>
          <p:cNvSpPr txBox="1"/>
          <p:nvPr/>
        </p:nvSpPr>
        <p:spPr>
          <a:xfrm>
            <a:off x="0" y="6662057"/>
            <a:ext cx="9144000" cy="224518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900">
                <a:solidFill>
                  <a:srgbClr val="FFFFFF"/>
                </a:solidFill>
                <a:latin typeface="Meiryo" panose="020B0604030504040204" pitchFamily="34" charset="-128"/>
                <a:ea typeface="Meiryo" panose="020B0604030504040204" pitchFamily="34" charset="-128"/>
                <a:cs typeface="SimSun"/>
                <a:sym typeface="SimSun"/>
              </a:rPr>
              <a:t>©20</a:t>
            </a:r>
            <a:r>
              <a:rPr lang="en-US" altLang="ja-JP" sz="900" dirty="0">
                <a:solidFill>
                  <a:srgbClr val="FFFFFF"/>
                </a:solidFill>
                <a:latin typeface="Meiryo" panose="020B0604030504040204" pitchFamily="34" charset="-128"/>
                <a:ea typeface="Meiryo" panose="020B0604030504040204" pitchFamily="34" charset="-128"/>
                <a:cs typeface="SimSun"/>
                <a:sym typeface="SimSun"/>
              </a:rPr>
              <a:t>23</a:t>
            </a:r>
            <a:r>
              <a:rPr lang="ja-JP" sz="900">
                <a:solidFill>
                  <a:srgbClr val="FFFFFF"/>
                </a:solidFill>
                <a:latin typeface="Meiryo" panose="020B0604030504040204" pitchFamily="34" charset="-128"/>
                <a:ea typeface="Meiryo" panose="020B0604030504040204" pitchFamily="34" charset="-128"/>
                <a:cs typeface="SimSun"/>
                <a:sym typeface="SimSun"/>
              </a:rPr>
              <a:t> Copyright  Interdependence Corporation  All rights reserved.</a:t>
            </a:r>
            <a:endParaRPr sz="900" dirty="0">
              <a:solidFill>
                <a:srgbClr val="FFFFFF"/>
              </a:solidFill>
              <a:latin typeface="Meiryo" panose="020B0604030504040204" pitchFamily="34" charset="-128"/>
              <a:ea typeface="Meiryo" panose="020B0604030504040204" pitchFamily="34" charset="-128"/>
              <a:cs typeface="SimSun"/>
              <a:sym typeface="SimSun"/>
            </a:endParaRPr>
          </a:p>
        </p:txBody>
      </p:sp>
      <p:sp>
        <p:nvSpPr>
          <p:cNvPr id="154" name="Google Shape;154;p26"/>
          <p:cNvSpPr txBox="1"/>
          <p:nvPr/>
        </p:nvSpPr>
        <p:spPr>
          <a:xfrm>
            <a:off x="10163" y="0"/>
            <a:ext cx="9125673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■</a:t>
            </a:r>
            <a:r>
              <a:rPr lang="ja-JP" sz="1800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rPr>
              <a:t>■</a:t>
            </a:r>
            <a:r>
              <a:rPr lang="ja-JP" sz="1800">
                <a:solidFill>
                  <a:srgbClr val="BFBFBF"/>
                </a:solidFill>
                <a:latin typeface="Arial"/>
                <a:ea typeface="Arial"/>
                <a:cs typeface="Arial"/>
                <a:sym typeface="Arial"/>
              </a:rPr>
              <a:t>■</a:t>
            </a:r>
            <a:r>
              <a:rPr lang="ja-JP" sz="1800">
                <a:solidFill>
                  <a:srgbClr val="D8D8D8"/>
                </a:solidFill>
                <a:latin typeface="Arial"/>
                <a:ea typeface="Arial"/>
                <a:cs typeface="Arial"/>
                <a:sym typeface="Arial"/>
              </a:rPr>
              <a:t>■</a:t>
            </a:r>
            <a:r>
              <a:rPr lang="ja-JP" sz="18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■</a:t>
            </a:r>
            <a:endParaRPr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3D08101-CAF9-C430-66BE-CCB8FA028979}"/>
              </a:ext>
            </a:extLst>
          </p:cNvPr>
          <p:cNvSpPr txBox="1"/>
          <p:nvPr userDrawn="1"/>
        </p:nvSpPr>
        <p:spPr>
          <a:xfrm>
            <a:off x="631371" y="1473200"/>
            <a:ext cx="81788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20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endParaRPr kumimoji="1" lang="en-US" altLang="ja-JP" sz="20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endParaRPr kumimoji="1" lang="en-US" altLang="ja-JP" sz="20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endParaRPr kumimoji="1" lang="en-US" altLang="ja-JP" sz="20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endParaRPr kumimoji="1" lang="en-US" altLang="ja-JP" sz="20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endParaRPr kumimoji="1" lang="en-US" altLang="ja-JP" sz="20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endParaRPr kumimoji="1" lang="en-US" altLang="ja-JP" sz="20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endParaRPr kumimoji="1" lang="en-US" altLang="ja-JP" sz="20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endParaRPr kumimoji="1" lang="en-US" altLang="ja-JP" sz="20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endParaRPr kumimoji="1" lang="en-US" altLang="ja-JP" sz="20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endParaRPr kumimoji="1" lang="en-US" altLang="ja-JP" sz="20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endParaRPr kumimoji="1" lang="en-US" altLang="ja-JP" sz="20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endParaRPr kumimoji="1" lang="en-US" altLang="ja-JP" sz="20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endParaRPr kumimoji="1" lang="en-US" altLang="ja-JP" sz="20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endParaRPr kumimoji="1" lang="en-US" altLang="ja-JP" sz="20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endParaRPr kumimoji="1" lang="ja-JP" altLang="en-US" sz="200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99D8085B-417F-B37F-98A3-AF0D76AA5ADA}"/>
              </a:ext>
            </a:extLst>
          </p:cNvPr>
          <p:cNvCxnSpPr/>
          <p:nvPr userDrawn="1"/>
        </p:nvCxnSpPr>
        <p:spPr>
          <a:xfrm>
            <a:off x="645885" y="1008743"/>
            <a:ext cx="767805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3" name="Google Shape;153;p26"/>
          <p:cNvSpPr/>
          <p:nvPr/>
        </p:nvSpPr>
        <p:spPr>
          <a:xfrm>
            <a:off x="8476343" y="6248400"/>
            <a:ext cx="627970" cy="614363"/>
          </a:xfrm>
          <a:prstGeom prst="ellipse">
            <a:avLst/>
          </a:prstGeom>
          <a:solidFill>
            <a:srgbClr val="59595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 sz="1200">
                <a:solidFill>
                  <a:srgbClr val="FFFFFF"/>
                </a:solidFill>
                <a:latin typeface="SimSun"/>
                <a:ea typeface="SimSun"/>
                <a:cs typeface="SimSun"/>
                <a:sym typeface="SimSun"/>
              </a:rPr>
              <a:t>‹#›</a:t>
            </a:fld>
            <a:endParaRPr sz="1200" dirty="0">
              <a:solidFill>
                <a:srgbClr val="FFFFFF"/>
              </a:solidFill>
              <a:latin typeface="SimSun"/>
              <a:ea typeface="SimSun"/>
              <a:cs typeface="SimSun"/>
              <a:sym typeface="SimSun"/>
            </a:endParaRPr>
          </a:p>
        </p:txBody>
      </p:sp>
    </p:spTree>
    <p:extLst>
      <p:ext uri="{BB962C8B-B14F-4D97-AF65-F5344CB8AC3E}">
        <p14:creationId xmlns:p14="http://schemas.microsoft.com/office/powerpoint/2010/main" val="2371967397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2" r:id="rId3"/>
    <p:sldLayoutId id="2147483693" r:id="rId4"/>
    <p:sldLayoutId id="2147483694" r:id="rId5"/>
    <p:sldLayoutId id="2147483695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Meiryo" panose="020B0604030504040204" pitchFamily="34" charset="-128"/>
          <a:ea typeface="Meiryo" panose="020B0604030504040204" pitchFamily="34" charset="-128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824;p74">
            <a:extLst>
              <a:ext uri="{FF2B5EF4-FFF2-40B4-BE49-F238E27FC236}">
                <a16:creationId xmlns:a16="http://schemas.microsoft.com/office/drawing/2014/main" id="{EB4FDE50-C125-EC0C-3805-B21BF32DA124}"/>
              </a:ext>
            </a:extLst>
          </p:cNvPr>
          <p:cNvSpPr txBox="1">
            <a:spLocks/>
          </p:cNvSpPr>
          <p:nvPr/>
        </p:nvSpPr>
        <p:spPr>
          <a:xfrm>
            <a:off x="457200" y="14021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Meiryo" panose="020B0604030504040204" pitchFamily="34" charset="-128"/>
                <a:ea typeface="Meiryo" panose="020B0604030504040204" pitchFamily="34" charset="-128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buClr>
                <a:schemeClr val="dk1"/>
              </a:buClr>
              <a:buSzPts val="3600"/>
              <a:buFont typeface="Calibri"/>
              <a:buNone/>
            </a:pPr>
            <a:r>
              <a:rPr lang="ja-JP" altLang="en-US" sz="3600"/>
              <a:t>アクションプランを作成する</a:t>
            </a:r>
            <a:endParaRPr lang="ja-JP" altLang="en-US" dirty="0"/>
          </a:p>
        </p:txBody>
      </p:sp>
      <p:graphicFrame>
        <p:nvGraphicFramePr>
          <p:cNvPr id="3" name="図表 2">
            <a:extLst>
              <a:ext uri="{FF2B5EF4-FFF2-40B4-BE49-F238E27FC236}">
                <a16:creationId xmlns:a16="http://schemas.microsoft.com/office/drawing/2014/main" id="{2C2A92E3-C9D6-C9C5-DBD7-28886856C79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44733340"/>
              </p:ext>
            </p:extLst>
          </p:nvPr>
        </p:nvGraphicFramePr>
        <p:xfrm>
          <a:off x="688235" y="1760199"/>
          <a:ext cx="7702905" cy="4798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EAB02A5-2462-E175-A176-E94C51536950}"/>
              </a:ext>
            </a:extLst>
          </p:cNvPr>
          <p:cNvSpPr txBox="1"/>
          <p:nvPr/>
        </p:nvSpPr>
        <p:spPr>
          <a:xfrm>
            <a:off x="644955" y="2086253"/>
            <a:ext cx="87050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00">
                <a:latin typeface="Meiryo" panose="020B0604030504040204" pitchFamily="34" charset="-128"/>
                <a:ea typeface="Meiryo" panose="020B0604030504040204" pitchFamily="34" charset="-128"/>
              </a:rPr>
              <a:t>リーダー宣言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E569CE6-1AEB-C2DF-EE1B-9BD8E65F3238}"/>
              </a:ext>
            </a:extLst>
          </p:cNvPr>
          <p:cNvSpPr txBox="1"/>
          <p:nvPr/>
        </p:nvSpPr>
        <p:spPr>
          <a:xfrm>
            <a:off x="2034231" y="2239048"/>
            <a:ext cx="6341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>
                <a:latin typeface="Meiryo" panose="020B0604030504040204" pitchFamily="34" charset="-128"/>
                <a:ea typeface="Meiryo" panose="020B0604030504040204" pitchFamily="34" charset="-128"/>
              </a:rPr>
              <a:t>自分自身を変革するために（これまでと立ち位置を変えて新たな役割、責任、成果を果たすために自分はどう変わる必要があるか）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EA9A74D-2261-05BC-6355-084F10CD5FB0}"/>
              </a:ext>
            </a:extLst>
          </p:cNvPr>
          <p:cNvSpPr txBox="1"/>
          <p:nvPr/>
        </p:nvSpPr>
        <p:spPr>
          <a:xfrm>
            <a:off x="2034231" y="3661929"/>
            <a:ext cx="618073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>
                <a:latin typeface="Meiryo" panose="020B0604030504040204" pitchFamily="34" charset="-128"/>
                <a:ea typeface="Meiryo" panose="020B0604030504040204" pitchFamily="34" charset="-128"/>
              </a:rPr>
              <a:t>組織を作り運営するために（自組織をどのように作り上げ、どのような運営を行うか、そのための考え方とやり方を具体化する）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51420EA-4067-1E6B-00AA-DD3296F0AC0F}"/>
              </a:ext>
            </a:extLst>
          </p:cNvPr>
          <p:cNvSpPr txBox="1"/>
          <p:nvPr/>
        </p:nvSpPr>
        <p:spPr>
          <a:xfrm>
            <a:off x="2009542" y="4977088"/>
            <a:ext cx="620542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>
                <a:latin typeface="Meiryo" panose="020B0604030504040204" pitchFamily="34" charset="-128"/>
                <a:ea typeface="Meiryo" panose="020B0604030504040204" pitchFamily="34" charset="-128"/>
              </a:rPr>
              <a:t>部下との良好な関係作りと活かし方について（安心・安全な関係構築方法と育て方、活かし方に関する考え方、方法を具体化する）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8861759-F6FD-49D7-AC33-274B484DDCF1}"/>
              </a:ext>
            </a:extLst>
          </p:cNvPr>
          <p:cNvSpPr txBox="1"/>
          <p:nvPr/>
        </p:nvSpPr>
        <p:spPr>
          <a:xfrm>
            <a:off x="3022394" y="1964956"/>
            <a:ext cx="484997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>
                <a:latin typeface="Meiryo" panose="020B0604030504040204" pitchFamily="34" charset="-128"/>
                <a:ea typeface="Meiryo" panose="020B0604030504040204" pitchFamily="34" charset="-128"/>
              </a:rPr>
              <a:t>いつから（</a:t>
            </a:r>
            <a:r>
              <a:rPr kumimoji="1" lang="en-US" altLang="ja-JP" sz="1100" dirty="0">
                <a:latin typeface="Meiryo" panose="020B0604030504040204" pitchFamily="34" charset="-128"/>
                <a:ea typeface="Meiryo" panose="020B0604030504040204" pitchFamily="34" charset="-128"/>
              </a:rPr>
              <a:t>When</a:t>
            </a:r>
            <a:r>
              <a:rPr kumimoji="1" lang="ja-JP" altLang="en-US" sz="1100">
                <a:latin typeface="Meiryo" panose="020B0604030504040204" pitchFamily="34" charset="-128"/>
                <a:ea typeface="Meiryo" panose="020B0604030504040204" pitchFamily="34" charset="-128"/>
              </a:rPr>
              <a:t>）何を（</a:t>
            </a:r>
            <a:r>
              <a:rPr kumimoji="1" lang="en-US" altLang="ja-JP" sz="1100" dirty="0">
                <a:latin typeface="Meiryo" panose="020B0604030504040204" pitchFamily="34" charset="-128"/>
                <a:ea typeface="Meiryo" panose="020B0604030504040204" pitchFamily="34" charset="-128"/>
              </a:rPr>
              <a:t>What</a:t>
            </a:r>
            <a:r>
              <a:rPr kumimoji="1" lang="ja-JP" altLang="en-US" sz="1100">
                <a:latin typeface="Meiryo" panose="020B0604030504040204" pitchFamily="34" charset="-128"/>
                <a:ea typeface="Meiryo" panose="020B0604030504040204" pitchFamily="34" charset="-128"/>
              </a:rPr>
              <a:t>）どうやって（</a:t>
            </a:r>
            <a:r>
              <a:rPr kumimoji="1" lang="en-US" altLang="ja-JP" sz="1100" dirty="0">
                <a:latin typeface="Meiryo" panose="020B0604030504040204" pitchFamily="34" charset="-128"/>
                <a:ea typeface="Meiryo" panose="020B0604030504040204" pitchFamily="34" charset="-128"/>
              </a:rPr>
              <a:t>How</a:t>
            </a:r>
            <a:r>
              <a:rPr kumimoji="1" lang="ja-JP" altLang="en-US" sz="1100">
                <a:latin typeface="Meiryo" panose="020B0604030504040204" pitchFamily="34" charset="-128"/>
                <a:ea typeface="Meiryo" panose="020B0604030504040204" pitchFamily="34" charset="-128"/>
              </a:rPr>
              <a:t>）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5B47CB5-E6C8-B31F-2CDB-AF8532C9F3A7}"/>
              </a:ext>
            </a:extLst>
          </p:cNvPr>
          <p:cNvSpPr txBox="1"/>
          <p:nvPr/>
        </p:nvSpPr>
        <p:spPr>
          <a:xfrm>
            <a:off x="604112" y="1028451"/>
            <a:ext cx="777179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>
                <a:latin typeface="Meiryo" panose="020B0604030504040204" pitchFamily="34" charset="-128"/>
                <a:ea typeface="Meiryo" panose="020B0604030504040204" pitchFamily="34" charset="-128"/>
              </a:rPr>
              <a:t>今回の新任部店長研修（</a:t>
            </a:r>
            <a:r>
              <a:rPr kumimoji="1" lang="en-US" altLang="ja-JP" sz="1100" dirty="0">
                <a:latin typeface="Meiryo" panose="020B0604030504040204" pitchFamily="34" charset="-128"/>
                <a:ea typeface="Meiryo" panose="020B0604030504040204" pitchFamily="34" charset="-128"/>
              </a:rPr>
              <a:t>Basic Stage</a:t>
            </a:r>
            <a:r>
              <a:rPr kumimoji="1" lang="ja-JP" altLang="en-US" sz="1100">
                <a:latin typeface="Meiryo" panose="020B0604030504040204" pitchFamily="34" charset="-128"/>
                <a:ea typeface="Meiryo" panose="020B0604030504040204" pitchFamily="34" charset="-128"/>
              </a:rPr>
              <a:t>）を受講して、組織を率いるリーダーとしての存在意義、役割認識、果たすべき責任を意識して、メインテーマである「情熱と人間力」を活かした目指すべきリーダー像を宣言してください。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278184764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​​テーマ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2649</TotalTime>
  <Words>173</Words>
  <Application>Microsoft Macintosh PowerPoint</Application>
  <PresentationFormat>画面に合わせる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SimSun</vt:lpstr>
      <vt:lpstr>Meiryo</vt:lpstr>
      <vt:lpstr>Arial</vt:lpstr>
      <vt:lpstr>Calibri</vt:lpstr>
      <vt:lpstr>1_Office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新任部店長研修</dc:title>
  <cp:lastModifiedBy>秀一 野口</cp:lastModifiedBy>
  <cp:revision>18</cp:revision>
  <cp:lastPrinted>2023-04-17T02:25:55Z</cp:lastPrinted>
  <dcterms:modified xsi:type="dcterms:W3CDTF">2023-05-29T09:13:13Z</dcterms:modified>
</cp:coreProperties>
</file>